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98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16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29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76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2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30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73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49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829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48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201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3837-0988-47F2-AE51-7DC796C3788D}" type="datetimeFigureOut">
              <a:rPr lang="pt-PT" smtClean="0"/>
              <a:t>11-01-2017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0997-784B-4C16-9B8C-7C5D9C5E72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1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pt.slideshare.net/RicardoFerreira224/correioeletrnicoeos-protocolossmtppop3eima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2970"/>
            <a:ext cx="7772400" cy="1470025"/>
          </a:xfrm>
        </p:spPr>
        <p:txBody>
          <a:bodyPr>
            <a:normAutofit/>
          </a:bodyPr>
          <a:lstStyle/>
          <a:p>
            <a:r>
              <a:rPr lang="pt-PT" sz="6000" dirty="0" smtClean="0">
                <a:latin typeface="Gabriola" panose="04040605051002020D02" pitchFamily="82" charset="0"/>
              </a:rPr>
              <a:t>Protocolos de correio electrónico</a:t>
            </a:r>
            <a:endParaRPr lang="pt-PT" sz="6000" dirty="0">
              <a:latin typeface="Gabriola" panose="04040605051002020D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52169" y="1628800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000" dirty="0" smtClean="0">
                <a:latin typeface="Gabriola" panose="04040605051002020D02" pitchFamily="82" charset="0"/>
              </a:rPr>
              <a:t>Redes de comunicaçã</a:t>
            </a:r>
            <a:r>
              <a:rPr lang="pt-PT" sz="5000" dirty="0">
                <a:latin typeface="Gabriola" panose="04040605051002020D02" pitchFamily="82" charset="0"/>
              </a:rPr>
              <a:t>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4300" y="2780928"/>
            <a:ext cx="76328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500" dirty="0" smtClean="0">
                <a:latin typeface="Gabriola" panose="04040605051002020D02" pitchFamily="82" charset="0"/>
              </a:rPr>
              <a:t>Escola secundária Padre António Macedo</a:t>
            </a:r>
            <a:endParaRPr lang="pt-PT" sz="4500" dirty="0">
              <a:latin typeface="Gabriola" panose="04040605051002020D02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378904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500" dirty="0" smtClean="0">
                <a:latin typeface="Gabriola" panose="04040605051002020D02" pitchFamily="82" charset="0"/>
              </a:rPr>
              <a:t>Curso Profissional Técnico de Gestão e Programação de Sistemas Informáticos</a:t>
            </a:r>
            <a:endParaRPr lang="pt-PT" sz="4500" dirty="0">
              <a:latin typeface="Gabriola" panose="04040605051002020D02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6996" y="581739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 smtClean="0">
                <a:latin typeface="Gabriola" panose="04040605051002020D02" pitchFamily="82" charset="0"/>
              </a:rPr>
              <a:t>Docente:</a:t>
            </a:r>
          </a:p>
          <a:p>
            <a:r>
              <a:rPr lang="pt-PT" sz="3000" dirty="0" smtClean="0">
                <a:latin typeface="Gabriola" panose="04040605051002020D02" pitchFamily="82" charset="0"/>
              </a:rPr>
              <a:t>Zulmira Fino</a:t>
            </a:r>
            <a:endParaRPr lang="pt-PT" sz="3000" dirty="0">
              <a:latin typeface="Gabriola" panose="04040605051002020D02" pitchFamily="8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99784" y="538067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 smtClean="0">
                <a:latin typeface="Gabriola" panose="04040605051002020D02" pitchFamily="82" charset="0"/>
              </a:rPr>
              <a:t>Discente:</a:t>
            </a:r>
          </a:p>
          <a:p>
            <a:r>
              <a:rPr lang="pt-PT" sz="3000" dirty="0" smtClean="0">
                <a:latin typeface="Gabriola" panose="04040605051002020D02" pitchFamily="82" charset="0"/>
              </a:rPr>
              <a:t>Joana Branco</a:t>
            </a:r>
          </a:p>
          <a:p>
            <a:r>
              <a:rPr lang="pt-PT" sz="3000" dirty="0" smtClean="0">
                <a:latin typeface="Gabriola" panose="04040605051002020D02" pitchFamily="82" charset="0"/>
              </a:rPr>
              <a:t>Nº2 / 12ºH</a:t>
            </a:r>
          </a:p>
        </p:txBody>
      </p:sp>
    </p:spTree>
    <p:extLst>
      <p:ext uri="{BB962C8B-B14F-4D97-AF65-F5344CB8AC3E}">
        <p14:creationId xmlns:p14="http://schemas.microsoft.com/office/powerpoint/2010/main" val="16168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4021" y="1010593"/>
            <a:ext cx="4367979" cy="2304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correio electrónico (e-mail) é o serviço básico de comunicação de rede. Ele é muito rápido, envia e recebe mensagens em questão de minutos. Enviar dados via correio electrónico é muito fácil. Tudo o que você precisa é ter acesso a rede, dispor de um programa de correio electrónico e conhecer o endereço da pessoa com quem deseja se comunicar.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5800" y="-4594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 que é o Correio electrónico?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86" y="1010593"/>
            <a:ext cx="3048000" cy="2286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3212975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 que pode ser feito através do correio electrónico?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107503" y="4869160"/>
            <a:ext cx="4367979" cy="182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 arquivos;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 informações;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Fazer pesquisas;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Enviar mensagens;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 mensagens;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Imprimir mensagens.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41" y="4581128"/>
            <a:ext cx="3144359" cy="21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1176" y="1052736"/>
            <a:ext cx="4330824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Mail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ptotocol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(abreviado SMTP. Traduzido do inglês, significa “Protocolo de transferência de correio simples”) é o protocolo padrão para envio de e-mails através da Internet. É um protocolo relativamente simples, baseado em texto simples, onde um ou vários destinatários de uma mensagem são especificados (e, na maioria dos casos, validados) sendo, depois a mensagem transferida. Para testar um servidor SMTP, com relativa facilidade, pode-se utilizar o protocolo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telnet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(Porta 25). 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5800" y="-3154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Protocolo SMTP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87732"/>
            <a:ext cx="3930773" cy="2134331"/>
          </a:xfrm>
          <a:prstGeom prst="rect">
            <a:avLst/>
          </a:prstGeom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506194" y="4365104"/>
            <a:ext cx="791864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 telnet: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 protocolo standard de Internet que permite a interface de terminais e de aplicações através da Internet. Este protocolo fornece as regras básicas para permitir ligar um cliente a um intérprete de comando. O protocolo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telnet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baseia-se uma conexão TCP  para enviar dados em formato ASCII codificado em 8 bits entre os quais se intercalam sequências de controlo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telnet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Fornesse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assim um sistema orientado para a comunicação.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5800" y="4104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Protocolo POP3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636912"/>
            <a:ext cx="433082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(Protocolo dos Correios), ou POP3, é um protocolo utilizado no acesso remoto a uma caixa de correio electrónico. Ele está definido no RFC 1939 e permite que todas as mensagens contidas numa caixa de correio electrónico possam ser transferidas sequencialmente para um computador local. Dessa maneira, o utilizador pode ler as mensagens recebidas, apagá-las, responder-lhes, armazená-las, etc.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Escolha</a:t>
            </a:r>
            <a:r>
              <a:rPr lang="pt-P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 protocolo caso precise baixar os e-mails para o seu computador. 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924944"/>
            <a:ext cx="3880565" cy="2376264"/>
          </a:xfrm>
          <a:prstGeom prst="rect">
            <a:avLst/>
          </a:prstGeom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23528" y="4509120"/>
            <a:ext cx="7752959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-3154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Protocolo IMAP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92148"/>
            <a:ext cx="5084823" cy="2865389"/>
          </a:xfrm>
          <a:prstGeom prst="rect">
            <a:avLst/>
          </a:prstGeom>
        </p:spPr>
      </p:pic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241176" y="908720"/>
            <a:ext cx="8217024" cy="2995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 (Protocolo de acesso a mensagem da Internet) é um protocolo de gerenciamento de correio electrónico superior em recursos ao POP3- protocolo que a maioria dos provedores oferece aos seus assistentes. O mais interessante é que as mensagens ficam armazenadas no servidor e o utilizador pode ter acesso a suas pastas e mensagens em qualquer computador, tanto por webmail como por cliente de correio electrónico. Outra vantagem deste protocolo é o compartilhamento de caixas postais usuários membros de um grupo de trabalho. Além disso, é possível efectuar pesquisas por mensagens diferentes no servidor, utilizando palavra-chave.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esse protocolo o seu computador não fará o download dos e-mails, mas cessará eles em um servidor e a leitura será feita como se ele tivesse sido baixado. Recomenda-se esse protocolo para pessoas que acessão seus e-mails de diferentes pontos (escola, casa, trabalho, celular, etc.) e têm planos de internet ilimitados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-315416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Qual a diferença entre POP3 e IMAP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217024" cy="2995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conta POP3 é uma conta configurada para baixar os emails para o seu computador. Na maioria das vezes, os emails são deletados do servidor e ficam apenas no seu PC. 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conta IMAP é uma conta configurada para ler os emai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 no servidor mesmo, sem necessariamente baixá-los para o seu PC. Isso torna essa configuração ideal para quem acesa o email de computadores diferentes, já que na configuração POP3 os emails ficam em seu PC e , por esse motivo, você não conseguirá ler essas mensagens quando estiver em outro computador, numa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lanhause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na casa de um amigo, por exemplo.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Além disso, se você não quer correr o risco de perder seus emails no caso de o seu PC ser formatado, a melhor op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ção é configurar o ser programa de emails como IMAP. Isso não é uma garantia de que os emails jamais se perderão, mas ajuda bastante em casos como esse, em que o PC é formatado.  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540258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03648" y="-265471"/>
            <a:ext cx="5760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Protocolo NTP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175456" y="836712"/>
            <a:ext cx="8217024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NTP é um protocolo para sincronização dos relógios dos computadores baseado no protocolo UDP sob a porta 123, para sincronização do relógio de um conjunto de computadores em redes de dados com latência variável. O NTP permite manter o relógio de um computador com a hora sempre certa e com grande exactidão.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servidores NTP formam uma topologia hierárquica, dividida em camadas ou estratos (em inglês: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strata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numerados de 0 a 16. O estrato 0 (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stratum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0)na verdade não faz parte da rede de servidores NTP, mas representa a referência primária de tempo, que é geralmente um receptor do Sistema de Posicionamento Global (GPS) ou um relógio atómico. O estrato 16 indica que um determinado servidor está inoperante. 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estrato 0, ou relógio de referência, fornece o tempo correto para o estrato 1, que por sua vez fornece o tempo para o estrato 2 e assim por diante. O NTP é então, simultaneamente, servidor (fornece tempo) e cliente (consulta o tempo), formando uma topologia em árvore 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3266233" cy="29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03648" y="-265471"/>
            <a:ext cx="5760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Protocolo SSL 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16900" cy="3744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Socket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(SSL) é um padrão global em tecnologia de segurança desenvolvida pela Netscape em 1994. Ele cria um canal criptografo entre um servidor web e um navegador (browser) para garantir que todos os dados transmitidos sejam sigilosos e seguros. Milhões de consumidores reconhecem o “cadeado dourado” que aparece nos navegadores quando estão a cessando um website seguro.</a:t>
            </a: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escolher activar o SSL no seu servidor web você terá que responder algumas questões sobre a identidade do ser site e da sua empresa. Seu servidor web então criará duas chaves criptográficas- a Chave Privada (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 a Chave Pública (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Sua chave Privada não possui esse nome à toa- ela deve ser mantida privada e segura. Já a chave Pública não necessita ser secreta e deve ser colocada na CRS (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Signing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)- um arquivo de dados contendo os detalhes do site e da empresa. Você deverá enviar este CRS através do formulário de solicitação em nosso site, seus dados serão validados e se estiverem correctos seu certificado digital será emitido. 	 	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4509120"/>
            <a:ext cx="2918919" cy="19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://pt.slideshare.net/RicardoFerreira224/correioeletrnicoeos-protocolossmtppop3eimap</a:t>
            </a: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P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 da internet.</a:t>
            </a:r>
            <a:endParaRPr lang="pt-P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2667000" cy="217932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03648" y="-265471"/>
            <a:ext cx="5760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Web grafia</a:t>
            </a:r>
            <a:endParaRPr lang="pt-PT" sz="6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1139</Words>
  <Application>Microsoft Office PowerPoint</Application>
  <PresentationFormat>Apresentação no Ecrã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Protocolos de correio electrónico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Protocolos de correio electrónico</dc:title>
  <dc:creator>ALUNOS</dc:creator>
  <cp:lastModifiedBy>ALUNOS</cp:lastModifiedBy>
  <cp:revision>22</cp:revision>
  <dcterms:created xsi:type="dcterms:W3CDTF">2017-01-09T09:02:29Z</dcterms:created>
  <dcterms:modified xsi:type="dcterms:W3CDTF">2017-01-11T11:32:26Z</dcterms:modified>
</cp:coreProperties>
</file>