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41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364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153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421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149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130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394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607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864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585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717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983C-9176-4A56-A853-2C6BCFB80F7B}" type="datetimeFigureOut">
              <a:rPr lang="pt-PT" smtClean="0"/>
              <a:t>08-02-2017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628B5-563C-4EED-89D3-84A2BB9CA85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84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vagner@vagner.loca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teste@vagner.loca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21704" y="54868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500" dirty="0">
                <a:solidFill>
                  <a:schemeClr val="bg1"/>
                </a:solidFill>
                <a:latin typeface="Forte" panose="03060902040502070203" pitchFamily="66" charset="0"/>
              </a:rPr>
              <a:t>C</a:t>
            </a:r>
            <a:r>
              <a:rPr lang="pt-PT" sz="4500" dirty="0" smtClean="0">
                <a:solidFill>
                  <a:schemeClr val="bg1"/>
                </a:solidFill>
                <a:latin typeface="Forte" panose="03060902040502070203" pitchFamily="66" charset="0"/>
              </a:rPr>
              <a:t>onfiguração </a:t>
            </a:r>
            <a:r>
              <a:rPr lang="pt-PT" sz="4500" dirty="0">
                <a:solidFill>
                  <a:schemeClr val="bg1"/>
                </a:solidFill>
                <a:latin typeface="Forte" panose="03060902040502070203" pitchFamily="66" charset="0"/>
              </a:rPr>
              <a:t>de um servidor de mail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16519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  <a:latin typeface="Forte" panose="03060902040502070203" pitchFamily="66" charset="0"/>
              </a:rPr>
              <a:t>Redes de Comunicação</a:t>
            </a:r>
            <a:endParaRPr lang="pt-PT" sz="4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278092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500" dirty="0" smtClean="0">
                <a:solidFill>
                  <a:schemeClr val="bg1"/>
                </a:solidFill>
                <a:latin typeface="Forte" panose="03060902040502070203" pitchFamily="66" charset="0"/>
              </a:rPr>
              <a:t>Escola Secundária Padre António Macedo</a:t>
            </a:r>
            <a:endParaRPr lang="pt-PT" sz="35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1315" y="40050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Curso Profissional de Gestão e Programação de Sistemas Informáticos</a:t>
            </a:r>
            <a:endParaRPr lang="pt-PT" sz="3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842337"/>
            <a:ext cx="2912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Docente:</a:t>
            </a:r>
          </a:p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Zulmira Fino</a:t>
            </a:r>
            <a:endParaRPr lang="pt-PT" sz="3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241243" y="5380672"/>
            <a:ext cx="2912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Discente:</a:t>
            </a:r>
          </a:p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Joana Branco</a:t>
            </a:r>
          </a:p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Nº2 / 12ºH</a:t>
            </a:r>
            <a:endParaRPr lang="pt-PT" sz="3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Estando criado o domínio, vamos agora criar as caixas de entrada, para isso clicamos duas vezes sobre o domínio criado e logo após em </a:t>
            </a:r>
            <a:r>
              <a:rPr lang="pt-PT" sz="2000" b="1" dirty="0" smtClean="0">
                <a:latin typeface="Gabriola" panose="04040605051002020D02" pitchFamily="82" charset="0"/>
              </a:rPr>
              <a:t>Adicionar caixa de correio</a:t>
            </a:r>
            <a:r>
              <a:rPr lang="pt-PT" sz="2000" dirty="0" smtClean="0">
                <a:latin typeface="Gabriola" panose="04040605051002020D02" pitchFamily="82" charset="0"/>
              </a:rPr>
              <a:t>, nela colocamos o nome da caixa de correio (que será o nome de usuário) e a senha para o usuário, caso o usuário ainda não exista deixe seleccionado a opção </a:t>
            </a:r>
            <a:r>
              <a:rPr lang="pt-PT" sz="2000" b="1" dirty="0" smtClean="0">
                <a:latin typeface="Gabriola" panose="04040605051002020D02" pitchFamily="82" charset="0"/>
              </a:rPr>
              <a:t>Criar usuário associado para esta caixa de correio</a:t>
            </a:r>
            <a:r>
              <a:rPr lang="pt-PT" sz="2000" dirty="0" smtClean="0">
                <a:latin typeface="Gabriola" panose="04040605051002020D02" pitchFamily="82" charset="0"/>
              </a:rPr>
              <a:t>, e clicamos em </a:t>
            </a:r>
            <a:r>
              <a:rPr lang="pt-PT" sz="2000" b="1" dirty="0" smtClean="0">
                <a:latin typeface="Gabriola" panose="04040605051002020D02" pitchFamily="82" charset="0"/>
              </a:rPr>
              <a:t>OK</a:t>
            </a:r>
            <a:r>
              <a:rPr lang="pt-PT" sz="2000" dirty="0" smtClean="0">
                <a:latin typeface="Gabriola" panose="04040605051002020D02" pitchFamily="82" charset="0"/>
              </a:rPr>
              <a:t>. É preciso criar caixa de correio para cada usuário que usará o serviço de email. 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180263" cy="24482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15" y="4349917"/>
            <a:ext cx="41802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Estando criada as caixas de correio o serviço já esta configurado bastando apenas agora configurarmos o </a:t>
            </a:r>
            <a:r>
              <a:rPr lang="pt-PT" sz="2000" b="1" dirty="0" smtClean="0">
                <a:latin typeface="Gabriola" panose="04040605051002020D02" pitchFamily="82" charset="0"/>
              </a:rPr>
              <a:t>Outlook Express </a:t>
            </a:r>
            <a:r>
              <a:rPr lang="pt-PT" sz="2000" dirty="0" smtClean="0">
                <a:latin typeface="Gabriola" panose="04040605051002020D02" pitchFamily="82" charset="0"/>
              </a:rPr>
              <a:t>nas máquinas que utilizarão o serviço, para isso iremos primeiramente configurar o </a:t>
            </a:r>
            <a:r>
              <a:rPr lang="pt-PT" sz="2000" b="1" dirty="0" smtClean="0">
                <a:latin typeface="Gabriola" panose="04040605051002020D02" pitchFamily="82" charset="0"/>
              </a:rPr>
              <a:t>Outlook Express </a:t>
            </a:r>
            <a:r>
              <a:rPr lang="pt-PT" sz="2000" dirty="0" smtClean="0">
                <a:latin typeface="Gabriola" panose="04040605051002020D02" pitchFamily="82" charset="0"/>
              </a:rPr>
              <a:t>do servidor, que usarei para demonstrar o serviço, para abrir o </a:t>
            </a:r>
            <a:r>
              <a:rPr lang="pt-PT" sz="2000" b="1" dirty="0" smtClean="0">
                <a:latin typeface="Gabriola" panose="04040605051002020D02" pitchFamily="82" charset="0"/>
              </a:rPr>
              <a:t>Outlook Express</a:t>
            </a:r>
            <a:r>
              <a:rPr lang="pt-PT" sz="2000" dirty="0" smtClean="0">
                <a:latin typeface="Gabriola" panose="04040605051002020D02" pitchFamily="82" charset="0"/>
              </a:rPr>
              <a:t> vá em </a:t>
            </a:r>
            <a:r>
              <a:rPr lang="pt-PT" sz="2000" b="1" dirty="0" smtClean="0">
                <a:latin typeface="Gabriola" panose="04040605051002020D02" pitchFamily="82" charset="0"/>
              </a:rPr>
              <a:t>Iniciar, Todos os programas, Outlook Express</a:t>
            </a:r>
            <a:r>
              <a:rPr lang="pt-PT" sz="2000" dirty="0">
                <a:latin typeface="Gabriola" panose="04040605051002020D02" pitchFamily="82" charset="0"/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55851"/>
            <a:ext cx="3635055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Estando aberto o </a:t>
            </a:r>
            <a:r>
              <a:rPr lang="pt-PT" sz="2000" b="1" dirty="0" smtClean="0">
                <a:latin typeface="Gabriola" panose="04040605051002020D02" pitchFamily="82" charset="0"/>
              </a:rPr>
              <a:t>Outlook Express </a:t>
            </a:r>
            <a:r>
              <a:rPr lang="pt-PT" sz="2000" dirty="0" smtClean="0">
                <a:latin typeface="Gabriola" panose="04040605051002020D02" pitchFamily="82" charset="0"/>
              </a:rPr>
              <a:t>iremos agora adicionar o usuário criado quando criamos a caixa de entrada, para isso vá a </a:t>
            </a:r>
            <a:r>
              <a:rPr lang="pt-PT" sz="2000" b="1" dirty="0" smtClean="0">
                <a:latin typeface="Gabriola" panose="04040605051002020D02" pitchFamily="82" charset="0"/>
              </a:rPr>
              <a:t>Ferramentas, Contas.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1602815"/>
            <a:ext cx="7340623" cy="43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Estando a nova janela aberta configuraremos o usuário que usará o email, em </a:t>
            </a:r>
            <a:r>
              <a:rPr lang="pt-PT" sz="2000" b="1" dirty="0" smtClean="0">
                <a:latin typeface="Gabriola" panose="04040605051002020D02" pitchFamily="82" charset="0"/>
              </a:rPr>
              <a:t>Nome para exibição </a:t>
            </a:r>
            <a:r>
              <a:rPr lang="pt-PT" sz="2000" dirty="0" smtClean="0">
                <a:latin typeface="Gabriola" panose="04040605051002020D02" pitchFamily="82" charset="0"/>
              </a:rPr>
              <a:t>colocamos o nome que será exibido quendo for enviado uma nova mensagem, depois de inserido o nome clicamos em </a:t>
            </a:r>
            <a:r>
              <a:rPr lang="pt-PT" sz="2000" b="1" dirty="0" smtClean="0">
                <a:latin typeface="Gabriola" panose="04040605051002020D02" pitchFamily="82" charset="0"/>
              </a:rPr>
              <a:t>Avançar.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66" y="1661006"/>
            <a:ext cx="5091005" cy="41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Na nova janela aberta vamos em </a:t>
            </a:r>
            <a:r>
              <a:rPr lang="pt-PT" sz="2000" b="1" dirty="0" smtClean="0">
                <a:latin typeface="Gabriola" panose="04040605051002020D02" pitchFamily="82" charset="0"/>
              </a:rPr>
              <a:t>Adicionar, Email.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39"/>
            <a:ext cx="7218930" cy="34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 próxima janela será configurado o </a:t>
            </a:r>
            <a:r>
              <a:rPr lang="pt-PT" sz="2000" b="1" dirty="0" smtClean="0">
                <a:latin typeface="Gabriola" panose="04040605051002020D02" pitchFamily="82" charset="0"/>
              </a:rPr>
              <a:t>Endereço de Email, </a:t>
            </a:r>
            <a:r>
              <a:rPr lang="pt-PT" sz="2000" dirty="0" smtClean="0">
                <a:latin typeface="Gabriola" panose="04040605051002020D02" pitchFamily="82" charset="0"/>
              </a:rPr>
              <a:t>este endereço de email deve conter após o </a:t>
            </a:r>
            <a:r>
              <a:rPr lang="pt-PT" sz="2000" b="1" dirty="0" smtClean="0">
                <a:latin typeface="Gabriola" panose="04040605051002020D02" pitchFamily="82" charset="0"/>
              </a:rPr>
              <a:t>@ </a:t>
            </a:r>
            <a:r>
              <a:rPr lang="pt-PT" sz="2000" dirty="0" smtClean="0">
                <a:latin typeface="Gabriola" panose="04040605051002020D02" pitchFamily="82" charset="0"/>
              </a:rPr>
              <a:t>o nome do domínio, </a:t>
            </a:r>
            <a:r>
              <a:rPr lang="pt-PT" sz="2000" dirty="0" err="1" smtClean="0">
                <a:latin typeface="Gabriola" panose="04040605051002020D02" pitchFamily="82" charset="0"/>
              </a:rPr>
              <a:t>ex</a:t>
            </a:r>
            <a:r>
              <a:rPr lang="pt-PT" sz="2000" dirty="0" smtClean="0">
                <a:latin typeface="Gabriola" panose="04040605051002020D02" pitchFamily="82" charset="0"/>
              </a:rPr>
              <a:t>: em meu caso o nome domínio se chama </a:t>
            </a:r>
            <a:r>
              <a:rPr lang="pt-PT" sz="2000" dirty="0" err="1" smtClean="0">
                <a:latin typeface="Gabriola" panose="04040605051002020D02" pitchFamily="82" charset="0"/>
              </a:rPr>
              <a:t>vagner.local</a:t>
            </a:r>
            <a:r>
              <a:rPr lang="pt-PT" sz="2000" dirty="0" smtClean="0">
                <a:latin typeface="Gabriola" panose="04040605051002020D02" pitchFamily="82" charset="0"/>
              </a:rPr>
              <a:t> e uma das caixas de entrada criada é </a:t>
            </a:r>
            <a:r>
              <a:rPr lang="pt-PT" sz="2000" dirty="0" err="1" smtClean="0">
                <a:latin typeface="Gabriola" panose="04040605051002020D02" pitchFamily="82" charset="0"/>
              </a:rPr>
              <a:t>vagner</a:t>
            </a:r>
            <a:r>
              <a:rPr lang="pt-PT" sz="2000" dirty="0" smtClean="0">
                <a:latin typeface="Gabriola" panose="04040605051002020D02" pitchFamily="82" charset="0"/>
              </a:rPr>
              <a:t> logo o endereço de email será </a:t>
            </a:r>
            <a:r>
              <a:rPr lang="pt-PT" sz="2000" b="1" dirty="0" err="1" smtClean="0">
                <a:latin typeface="Gabriola" panose="04040605051002020D02" pitchFamily="82" charset="0"/>
                <a:hlinkClick r:id="rId2"/>
              </a:rPr>
              <a:t>vagner@vagner.local</a:t>
            </a:r>
            <a:r>
              <a:rPr lang="pt-PT" sz="2000" b="1" dirty="0" smtClean="0">
                <a:latin typeface="Gabriola" panose="04040605051002020D02" pitchFamily="82" charset="0"/>
              </a:rPr>
              <a:t> </a:t>
            </a:r>
            <a:r>
              <a:rPr lang="pt-PT" sz="2000" dirty="0" smtClean="0">
                <a:latin typeface="Gabriola" panose="04040605051002020D02" pitchFamily="82" charset="0"/>
              </a:rPr>
              <a:t>feito isso clicamos em </a:t>
            </a:r>
            <a:r>
              <a:rPr lang="pt-PT" sz="2000" b="1" dirty="0" smtClean="0">
                <a:latin typeface="Gabriola" panose="04040605051002020D02" pitchFamily="82" charset="0"/>
              </a:rPr>
              <a:t>Avançar. 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75" y="1657196"/>
            <a:ext cx="5066587" cy="40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 próxima etapa é colocarmos o endereço do serviço POP3 e o SMTP, para isso colocamos o endereço IP dos serviços e clicamos em </a:t>
            </a:r>
            <a:r>
              <a:rPr lang="pt-PT" sz="2000" b="1" dirty="0" smtClean="0">
                <a:latin typeface="Gabriola" panose="04040605051002020D02" pitchFamily="82" charset="0"/>
              </a:rPr>
              <a:t>Avançar.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95" y="1484784"/>
            <a:ext cx="5230548" cy="42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 próxima opção é configurarmos o </a:t>
            </a:r>
            <a:r>
              <a:rPr lang="pt-PT" sz="2000" b="1" dirty="0" smtClean="0">
                <a:latin typeface="Gabriola" panose="04040605051002020D02" pitchFamily="82" charset="0"/>
              </a:rPr>
              <a:t>Nome da conta </a:t>
            </a:r>
            <a:r>
              <a:rPr lang="pt-PT" sz="2000" dirty="0" smtClean="0">
                <a:latin typeface="Gabriola" panose="04040605051002020D02" pitchFamily="82" charset="0"/>
              </a:rPr>
              <a:t>e a </a:t>
            </a:r>
            <a:r>
              <a:rPr lang="pt-PT" sz="2000" b="1" dirty="0" smtClean="0">
                <a:latin typeface="Gabriola" panose="04040605051002020D02" pitchFamily="82" charset="0"/>
              </a:rPr>
              <a:t>Senha</a:t>
            </a:r>
            <a:r>
              <a:rPr lang="pt-PT" sz="2000" dirty="0" smtClean="0">
                <a:latin typeface="Gabriola" panose="04040605051002020D02" pitchFamily="82" charset="0"/>
              </a:rPr>
              <a:t> podendo também estar mercando a opção mais abaixo </a:t>
            </a:r>
            <a:r>
              <a:rPr lang="pt-PT" sz="2000" b="1" dirty="0" smtClean="0">
                <a:latin typeface="Gabriola" panose="04040605051002020D02" pitchFamily="82" charset="0"/>
              </a:rPr>
              <a:t>Fazer </a:t>
            </a:r>
            <a:r>
              <a:rPr lang="pt-PT" sz="2000" b="1" dirty="0" err="1" smtClean="0">
                <a:latin typeface="Gabriola" panose="04040605051002020D02" pitchFamily="82" charset="0"/>
              </a:rPr>
              <a:t>logon</a:t>
            </a:r>
            <a:r>
              <a:rPr lang="pt-PT" sz="2000" b="1" dirty="0" smtClean="0">
                <a:latin typeface="Gabriola" panose="04040605051002020D02" pitchFamily="82" charset="0"/>
              </a:rPr>
              <a:t> usando autenticação de senha de segurança (SPA) </a:t>
            </a:r>
            <a:r>
              <a:rPr lang="pt-PT" sz="2000" dirty="0" smtClean="0">
                <a:latin typeface="Gabriola" panose="04040605051002020D02" pitchFamily="82" charset="0"/>
              </a:rPr>
              <a:t>para uma maior segurança, após isso clicamos em </a:t>
            </a:r>
            <a:r>
              <a:rPr lang="pt-PT" sz="2000" b="1" dirty="0" smtClean="0">
                <a:latin typeface="Gabriola" panose="04040605051002020D02" pitchFamily="82" charset="0"/>
              </a:rPr>
              <a:t>Avançar.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24" y="1542886"/>
            <a:ext cx="5163890" cy="41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Feito isso apenas concluímos clicando em </a:t>
            </a:r>
            <a:r>
              <a:rPr lang="pt-PT" sz="2000" b="1" dirty="0" smtClean="0">
                <a:latin typeface="Gabriola" panose="04040605051002020D02" pitchFamily="82" charset="0"/>
              </a:rPr>
              <a:t>Concluir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56" y="1531051"/>
            <a:ext cx="5349025" cy="42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Estando criado o usuário agora vamos fazer o login com o novo usuário para isso clicamos na opção </a:t>
            </a:r>
            <a:r>
              <a:rPr lang="pt-PT" sz="2000" b="1" dirty="0" smtClean="0">
                <a:latin typeface="Gabriola" panose="04040605051002020D02" pitchFamily="82" charset="0"/>
              </a:rPr>
              <a:t>Enviar/receber todas </a:t>
            </a:r>
            <a:r>
              <a:rPr lang="pt-PT" sz="2000" dirty="0" smtClean="0">
                <a:latin typeface="Gabriola" panose="04040605051002020D02" pitchFamily="82" charset="0"/>
              </a:rPr>
              <a:t>logo será pedido o usuário de senha, é preciso colocar o endereço completo em usuário </a:t>
            </a:r>
            <a:r>
              <a:rPr lang="pt-PT" sz="2000" dirty="0" err="1" smtClean="0">
                <a:latin typeface="Gabriola" panose="04040605051002020D02" pitchFamily="82" charset="0"/>
              </a:rPr>
              <a:t>nome@dominio</a:t>
            </a:r>
            <a:r>
              <a:rPr lang="pt-PT" sz="2000" dirty="0" smtClean="0">
                <a:latin typeface="Gabriola" panose="04040605051002020D02" pitchFamily="82" charset="0"/>
              </a:rPr>
              <a:t> e clicamos em </a:t>
            </a:r>
            <a:r>
              <a:rPr lang="pt-PT" sz="2000" b="1" dirty="0" smtClean="0">
                <a:latin typeface="Gabriola" panose="04040605051002020D02" pitchFamily="82" charset="0"/>
              </a:rPr>
              <a:t>Ok.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66" y="1567359"/>
            <a:ext cx="5181205" cy="417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204864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500" dirty="0">
                <a:latin typeface="Forte" panose="03060902040502070203" pitchFamily="66" charset="0"/>
              </a:rPr>
              <a:t>Como instalar e configurar o serviço de email interno no Windows Server </a:t>
            </a:r>
            <a:r>
              <a:rPr lang="pt-PT" sz="5500" dirty="0" smtClean="0">
                <a:latin typeface="Forte" panose="03060902040502070203" pitchFamily="66" charset="0"/>
              </a:rPr>
              <a:t>2003? </a:t>
            </a:r>
            <a:endParaRPr lang="pt-PT" sz="5500" dirty="0">
              <a:latin typeface="Forte" panose="03060902040502070203" pitchFamily="66" charset="0"/>
            </a:endParaRPr>
          </a:p>
          <a:p>
            <a:pPr algn="ctr"/>
            <a:r>
              <a:rPr lang="pt-PT" sz="5500" dirty="0">
                <a:latin typeface="Forte" panose="03060902040502070203" pitchFamily="66" charset="0"/>
              </a:rPr>
              <a:t> </a:t>
            </a:r>
          </a:p>
          <a:p>
            <a:pPr algn="ctr"/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40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Agora estando ligado iremos já estar mandando um novo email para o segundo usuário (caixa de entrada) que criamos para estar a fazer o teste, para isso vá </a:t>
            </a:r>
            <a:r>
              <a:rPr lang="pt-PT" sz="2000" b="1" dirty="0" smtClean="0">
                <a:latin typeface="Gabriola" panose="04040605051002020D02" pitchFamily="82" charset="0"/>
              </a:rPr>
              <a:t>Criar email</a:t>
            </a:r>
            <a:r>
              <a:rPr lang="pt-PT" sz="2000" dirty="0" smtClean="0">
                <a:latin typeface="Gabriola" panose="04040605051002020D02" pitchFamily="82" charset="0"/>
              </a:rPr>
              <a:t>, envie o email para o segundo usuário que foi criado quando criamos a sua caixa de entrada.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63" y="2132856"/>
            <a:ext cx="5698411" cy="32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Após ser enviado iremos configurar o </a:t>
            </a:r>
            <a:r>
              <a:rPr lang="pt-PT" sz="2000" b="1" dirty="0" smtClean="0">
                <a:latin typeface="Gabriola" panose="04040605051002020D02" pitchFamily="82" charset="0"/>
              </a:rPr>
              <a:t> Outlook Express </a:t>
            </a:r>
            <a:r>
              <a:rPr lang="pt-PT" sz="2000" dirty="0" smtClean="0">
                <a:latin typeface="Gabriola" panose="04040605051002020D02" pitchFamily="82" charset="0"/>
              </a:rPr>
              <a:t>em outra máquina, em meu casa uma máquina Microsoft Windows XP, iremos fazer os mesmos passos quando configuramos o </a:t>
            </a:r>
            <a:r>
              <a:rPr lang="pt-PT" sz="2000" b="1" dirty="0" smtClean="0">
                <a:latin typeface="Gabriola" panose="04040605051002020D02" pitchFamily="82" charset="0"/>
              </a:rPr>
              <a:t>Outlook Express </a:t>
            </a:r>
            <a:r>
              <a:rPr lang="pt-PT" sz="2000" dirty="0" smtClean="0">
                <a:latin typeface="Gabriola" panose="04040605051002020D02" pitchFamily="82" charset="0"/>
              </a:rPr>
              <a:t>no nosso servid0r de email.</a:t>
            </a:r>
          </a:p>
          <a:p>
            <a:r>
              <a:rPr lang="pt-PT" sz="2000" dirty="0" smtClean="0">
                <a:latin typeface="Gabriola" panose="04040605051002020D02" pitchFamily="82" charset="0"/>
              </a:rPr>
              <a:t>Estando na máquina Microsoft Windows XP vamos a </a:t>
            </a:r>
            <a:r>
              <a:rPr lang="pt-PT" sz="2000" b="1" dirty="0" smtClean="0">
                <a:latin typeface="Gabriola" panose="04040605051002020D02" pitchFamily="82" charset="0"/>
              </a:rPr>
              <a:t>Iniciar, Todos os programas, Outlook Express</a:t>
            </a:r>
            <a:r>
              <a:rPr lang="pt-PT" sz="2000" dirty="0" smtClean="0">
                <a:latin typeface="Gabriola" panose="04040605051002020D02" pitchFamily="82" charset="0"/>
              </a:rPr>
              <a:t>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42" y="1871625"/>
            <a:ext cx="335025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Estando aberto o </a:t>
            </a:r>
            <a:r>
              <a:rPr lang="pt-PT" sz="2000" b="1" dirty="0" smtClean="0">
                <a:latin typeface="Gabriola" panose="04040605051002020D02" pitchFamily="82" charset="0"/>
              </a:rPr>
              <a:t>Outlook Express </a:t>
            </a:r>
            <a:r>
              <a:rPr lang="pt-PT" sz="2000" dirty="0" smtClean="0">
                <a:latin typeface="Gabriola" panose="04040605051002020D02" pitchFamily="82" charset="0"/>
              </a:rPr>
              <a:t>iremos adicionar o outro usuário quando criamos a caixa de entrada, para isso vá a </a:t>
            </a:r>
            <a:r>
              <a:rPr lang="pt-PT" sz="2000" b="1" dirty="0" smtClean="0">
                <a:latin typeface="Gabriola" panose="04040605051002020D02" pitchFamily="82" charset="0"/>
              </a:rPr>
              <a:t>Ferramentas, Contas</a:t>
            </a:r>
            <a:r>
              <a:rPr lang="pt-PT" sz="2000" dirty="0" smtClean="0">
                <a:latin typeface="Gabriola" panose="04040605051002020D02" pitchFamily="82" charset="0"/>
              </a:rPr>
              <a:t>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4" y="1989877"/>
            <a:ext cx="6637010" cy="35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Na nova janela aberta vamos a </a:t>
            </a:r>
            <a:r>
              <a:rPr lang="pt-PT" sz="2000" b="1" dirty="0" smtClean="0">
                <a:latin typeface="Gabriola" panose="04040605051002020D02" pitchFamily="82" charset="0"/>
              </a:rPr>
              <a:t>Adicionar, Email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24" y="1988840"/>
            <a:ext cx="5900690" cy="29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Estando na nova janela aberta configuraremos o usuário que usar</a:t>
            </a:r>
            <a:r>
              <a:rPr lang="pt-PT" sz="2000" dirty="0" smtClean="0">
                <a:latin typeface="Gabriola" panose="04040605051002020D02" pitchFamily="82" charset="0"/>
              </a:rPr>
              <a:t>á o email, em </a:t>
            </a:r>
            <a:r>
              <a:rPr lang="pt-PT" sz="2000" b="1" dirty="0" smtClean="0">
                <a:latin typeface="Gabriola" panose="04040605051002020D02" pitchFamily="82" charset="0"/>
              </a:rPr>
              <a:t>Nova para exibição</a:t>
            </a:r>
            <a:r>
              <a:rPr lang="pt-PT" sz="2000" dirty="0" smtClean="0">
                <a:latin typeface="Gabriola" panose="04040605051002020D02" pitchFamily="82" charset="0"/>
              </a:rPr>
              <a:t> colocamos o nome que será exibido quando for enviado uma nova mensagem, depois de inserido o nome clicamos em </a:t>
            </a:r>
            <a:r>
              <a:rPr lang="pt-PT" sz="2000" b="1" dirty="0" smtClean="0">
                <a:latin typeface="Gabriola" panose="04040605051002020D02" pitchFamily="82" charset="0"/>
              </a:rPr>
              <a:t>Avançar.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12" y="1672438"/>
            <a:ext cx="4623914" cy="37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 próxima janela configuraremos o </a:t>
            </a:r>
            <a:r>
              <a:rPr lang="pt-PT" sz="2000" b="1" dirty="0" smtClean="0">
                <a:latin typeface="Gabriola" panose="04040605051002020D02" pitchFamily="82" charset="0"/>
              </a:rPr>
              <a:t>Endereço de Email</a:t>
            </a:r>
            <a:r>
              <a:rPr lang="pt-PT" sz="2000" dirty="0" smtClean="0">
                <a:latin typeface="Gabriola" panose="04040605051002020D02" pitchFamily="82" charset="0"/>
              </a:rPr>
              <a:t>, este endereço de email deve conter após o </a:t>
            </a:r>
            <a:r>
              <a:rPr lang="pt-PT" sz="2000" b="1" dirty="0" smtClean="0">
                <a:latin typeface="Gabriola" panose="04040605051002020D02" pitchFamily="82" charset="0"/>
              </a:rPr>
              <a:t>@</a:t>
            </a:r>
            <a:r>
              <a:rPr lang="pt-PT" sz="2000" dirty="0" smtClean="0">
                <a:latin typeface="Gabriola" panose="04040605051002020D02" pitchFamily="82" charset="0"/>
              </a:rPr>
              <a:t> o nome do domínio, </a:t>
            </a:r>
            <a:r>
              <a:rPr lang="pt-PT" sz="2000" dirty="0" err="1" smtClean="0">
                <a:latin typeface="Gabriola" panose="04040605051002020D02" pitchFamily="82" charset="0"/>
              </a:rPr>
              <a:t>ex</a:t>
            </a:r>
            <a:r>
              <a:rPr lang="pt-PT" sz="2000" dirty="0" smtClean="0">
                <a:latin typeface="Gabriola" panose="04040605051002020D02" pitchFamily="82" charset="0"/>
              </a:rPr>
              <a:t>: em meu caso o meu domínio chama-se </a:t>
            </a:r>
            <a:r>
              <a:rPr lang="pt-PT" sz="2000" dirty="0" err="1" smtClean="0">
                <a:latin typeface="Gabriola" panose="04040605051002020D02" pitchFamily="82" charset="0"/>
              </a:rPr>
              <a:t>vagner.local</a:t>
            </a:r>
            <a:r>
              <a:rPr lang="pt-PT" sz="2000" dirty="0" smtClean="0">
                <a:latin typeface="Gabriola" panose="04040605051002020D02" pitchFamily="82" charset="0"/>
              </a:rPr>
              <a:t> e uma das caixas de entrada criada é teste logo o endereço de email será </a:t>
            </a:r>
            <a:r>
              <a:rPr lang="pt-PT" sz="2000" b="1" dirty="0" err="1" smtClean="0">
                <a:latin typeface="Gabriola" panose="04040605051002020D02" pitchFamily="82" charset="0"/>
                <a:hlinkClick r:id="rId2"/>
              </a:rPr>
              <a:t>teste@vagner.local</a:t>
            </a:r>
            <a:r>
              <a:rPr lang="pt-PT" sz="2000" dirty="0" smtClean="0">
                <a:latin typeface="Gabriola" panose="04040605051002020D02" pitchFamily="82" charset="0"/>
              </a:rPr>
              <a:t> feito isso clicamos em </a:t>
            </a:r>
            <a:r>
              <a:rPr lang="pt-PT" sz="2000" b="1" dirty="0" smtClean="0">
                <a:latin typeface="Gabriola" panose="04040605051002020D02" pitchFamily="82" charset="0"/>
              </a:rPr>
              <a:t>Avançar.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25" y="2060848"/>
            <a:ext cx="4628088" cy="38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 próxima etapa é colocarmos o endereço do serviço POP3 e o SMTP, para isso colocamos o endereço IP dos serviços e clicamos em </a:t>
            </a:r>
            <a:r>
              <a:rPr lang="pt-PT" sz="2000" b="1" dirty="0" smtClean="0">
                <a:latin typeface="Gabriola" panose="04040605051002020D02" pitchFamily="82" charset="0"/>
              </a:rPr>
              <a:t>Avançar.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49" y="1641953"/>
            <a:ext cx="5077639" cy="41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 próxima opção é configurarmos o </a:t>
            </a:r>
            <a:r>
              <a:rPr lang="pt-PT" sz="2000" b="1" dirty="0" smtClean="0">
                <a:latin typeface="Gabriola" panose="04040605051002020D02" pitchFamily="82" charset="0"/>
              </a:rPr>
              <a:t>Nome da Conta </a:t>
            </a:r>
            <a:r>
              <a:rPr lang="pt-PT" sz="2000" dirty="0" smtClean="0">
                <a:latin typeface="Gabriola" panose="04040605051002020D02" pitchFamily="82" charset="0"/>
              </a:rPr>
              <a:t>e a </a:t>
            </a:r>
            <a:r>
              <a:rPr lang="pt-PT" sz="2000" b="1" dirty="0" smtClean="0">
                <a:latin typeface="Gabriola" panose="04040605051002020D02" pitchFamily="82" charset="0"/>
              </a:rPr>
              <a:t>Senha </a:t>
            </a:r>
            <a:r>
              <a:rPr lang="pt-PT" sz="2000" dirty="0" smtClean="0">
                <a:latin typeface="Gabriola" panose="04040605051002020D02" pitchFamily="82" charset="0"/>
              </a:rPr>
              <a:t>podendo também estar marcado a opção mais abaixo </a:t>
            </a:r>
            <a:r>
              <a:rPr lang="pt-PT" sz="2000" b="1" dirty="0" smtClean="0">
                <a:latin typeface="Gabriola" panose="04040605051002020D02" pitchFamily="82" charset="0"/>
              </a:rPr>
              <a:t>Fazer login usando a autenticação de senha de Segurança (SPA) </a:t>
            </a:r>
            <a:r>
              <a:rPr lang="pt-PT" sz="2000" dirty="0" smtClean="0">
                <a:latin typeface="Gabriola" panose="04040605051002020D02" pitchFamily="82" charset="0"/>
              </a:rPr>
              <a:t>para uma maior segurança, após isso clicamos em </a:t>
            </a:r>
            <a:r>
              <a:rPr lang="pt-PT" sz="2000" b="1" dirty="0" smtClean="0">
                <a:latin typeface="Gabriola" panose="04040605051002020D02" pitchFamily="82" charset="0"/>
              </a:rPr>
              <a:t>Avançar.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60" y="1700808"/>
            <a:ext cx="4580017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Feito isto apenas concluímos clicando em </a:t>
            </a:r>
            <a:r>
              <a:rPr lang="pt-PT" sz="2000" b="1" dirty="0" smtClean="0">
                <a:latin typeface="Gabriola" panose="04040605051002020D02" pitchFamily="82" charset="0"/>
              </a:rPr>
              <a:t>Concluir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12" y="1554316"/>
            <a:ext cx="4816714" cy="39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Estando criado o usuário agora vamos fazer o login com o novo usuário para isso clicamos na opção </a:t>
            </a:r>
            <a:r>
              <a:rPr lang="pt-PT" sz="2000" b="1" dirty="0" smtClean="0">
                <a:latin typeface="Gabriola" panose="04040605051002020D02" pitchFamily="82" charset="0"/>
              </a:rPr>
              <a:t>Enviar/Receber todas</a:t>
            </a:r>
            <a:r>
              <a:rPr lang="pt-PT" sz="2000" dirty="0" smtClean="0">
                <a:latin typeface="Gabriola" panose="04040605051002020D02" pitchFamily="82" charset="0"/>
              </a:rPr>
              <a:t> lodo será pedido o usuário de senha, é preciso colocar o endereço completo em usuário </a:t>
            </a:r>
            <a:r>
              <a:rPr lang="pt-PT" sz="2000" dirty="0" err="1" smtClean="0">
                <a:latin typeface="Gabriola" panose="04040605051002020D02" pitchFamily="82" charset="0"/>
              </a:rPr>
              <a:t>nome@do</a:t>
            </a:r>
            <a:r>
              <a:rPr lang="pt-PT" sz="2000" dirty="0" err="1" smtClean="0">
                <a:latin typeface="Gabriola" panose="04040605051002020D02" pitchFamily="82" charset="0"/>
              </a:rPr>
              <a:t>minio</a:t>
            </a:r>
            <a:r>
              <a:rPr lang="pt-PT" sz="2000" dirty="0" smtClean="0">
                <a:latin typeface="Gabriola" panose="04040605051002020D02" pitchFamily="82" charset="0"/>
              </a:rPr>
              <a:t> e clicamos em </a:t>
            </a:r>
            <a:r>
              <a:rPr lang="pt-PT" sz="2000" b="1" dirty="0" smtClean="0">
                <a:latin typeface="Gabriola" panose="04040605051002020D02" pitchFamily="82" charset="0"/>
              </a:rPr>
              <a:t>Ok</a:t>
            </a:r>
            <a:r>
              <a:rPr lang="pt-PT" sz="2000" dirty="0">
                <a:latin typeface="Gabriola" panose="04040605051002020D02" pitchFamily="82" charset="0"/>
              </a:rPr>
              <a:t>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87" y="1844824"/>
            <a:ext cx="4191363" cy="35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Neste passo a passo iremos aprender a instalar e configurar um servidor de email utilizando o Microsoft Windows Server 2003, depois do serviço estar configurado utilizaremos também a Microsoft Windows XP para estar a testar o serviço.</a:t>
            </a:r>
          </a:p>
          <a:p>
            <a:r>
              <a:rPr lang="pt-PT" sz="2000" dirty="0" smtClean="0">
                <a:latin typeface="Gabriola" panose="04040605051002020D02" pitchFamily="82" charset="0"/>
              </a:rPr>
              <a:t>Para a Instalação vá a </a:t>
            </a:r>
            <a:r>
              <a:rPr lang="pt-PT" sz="2000" b="1" dirty="0" smtClean="0">
                <a:latin typeface="Gabriola" panose="04040605051002020D02" pitchFamily="82" charset="0"/>
              </a:rPr>
              <a:t>Iniciar, Painel de controle, Adicionar ou remover programa, </a:t>
            </a:r>
            <a:r>
              <a:rPr lang="pt-PT" sz="2000" dirty="0" smtClean="0">
                <a:latin typeface="Gabriola" panose="04040605051002020D02" pitchFamily="82" charset="0"/>
              </a:rPr>
              <a:t>será feita a instalação dos componentes necessários para o serviço de email.</a:t>
            </a:r>
            <a:endParaRPr lang="pt-PT" sz="2000" b="1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964705"/>
            <a:ext cx="489301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Agora iremos visualizar se o email antes da configuração do </a:t>
            </a:r>
            <a:r>
              <a:rPr lang="pt-PT" sz="2000" b="1" dirty="0" smtClean="0">
                <a:latin typeface="Gabriola" panose="04040605051002020D02" pitchFamily="82" charset="0"/>
              </a:rPr>
              <a:t>Outlook Express </a:t>
            </a:r>
            <a:r>
              <a:rPr lang="pt-PT" sz="2000" dirty="0" smtClean="0">
                <a:latin typeface="Gabriola" panose="04040605051002020D02" pitchFamily="82" charset="0"/>
              </a:rPr>
              <a:t>no Microsoft Windows XP chegou correctamente em seu destino, para isso apenas clicamos novamente em </a:t>
            </a:r>
            <a:r>
              <a:rPr lang="pt-PT" sz="2000" b="1" dirty="0" smtClean="0">
                <a:latin typeface="Gabriola" panose="04040605051002020D02" pitchFamily="82" charset="0"/>
              </a:rPr>
              <a:t>Enviar/Receber todas</a:t>
            </a:r>
            <a:r>
              <a:rPr lang="pt-PT" sz="2000" dirty="0" smtClean="0">
                <a:latin typeface="Gabriola" panose="04040605051002020D02" pitchFamily="82" charset="0"/>
              </a:rPr>
              <a:t> , agora vamos em </a:t>
            </a:r>
            <a:r>
              <a:rPr lang="pt-PT" sz="2000" b="1" dirty="0" smtClean="0">
                <a:latin typeface="Gabriola" panose="04040605051002020D02" pitchFamily="82" charset="0"/>
              </a:rPr>
              <a:t>Caixa de Entrada</a:t>
            </a:r>
            <a:r>
              <a:rPr lang="pt-PT" sz="2000" dirty="0" smtClean="0">
                <a:latin typeface="Gabriola" panose="04040605051002020D02" pitchFamily="82" charset="0"/>
              </a:rPr>
              <a:t> e podemos ver que o email enviado conseguiu chegar perfeitamente ao seu destino.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01" y="1700808"/>
            <a:ext cx="5848923" cy="309648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32131" y="5229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Este foi o passo no qual aprendemos a Instalar um servidor de email, caso não consiga finalizar o processo com êxito peço que reinicie o processo novamente. </a:t>
            </a:r>
            <a:endParaRPr lang="pt-PT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32131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Estando na nova janela aberta clique na barra lateral esquerda em </a:t>
            </a:r>
            <a:r>
              <a:rPr lang="pt-PT" sz="2000" b="1" dirty="0" smtClean="0">
                <a:latin typeface="Gabriola" panose="04040605051002020D02" pitchFamily="82" charset="0"/>
              </a:rPr>
              <a:t>Adicionar/remover componentes do Windows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98178"/>
            <a:ext cx="5677268" cy="38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Após aberta nova janela seleccione a opção </a:t>
            </a:r>
            <a:r>
              <a:rPr lang="pt-PT" sz="2000" b="1" dirty="0" smtClean="0">
                <a:latin typeface="Gabriola" panose="04040605051002020D02" pitchFamily="82" charset="0"/>
              </a:rPr>
              <a:t>Serviços e email </a:t>
            </a:r>
            <a:r>
              <a:rPr lang="pt-PT" sz="2000" dirty="0" smtClean="0">
                <a:latin typeface="Gabriola" panose="04040605051002020D02" pitchFamily="82" charset="0"/>
              </a:rPr>
              <a:t>(logo será marcado automaticamente a opção </a:t>
            </a:r>
            <a:r>
              <a:rPr lang="pt-PT" sz="2000" b="1" dirty="0" smtClean="0">
                <a:latin typeface="Gabriola" panose="04040605051002020D02" pitchFamily="82" charset="0"/>
              </a:rPr>
              <a:t>Servidor de aplicativo</a:t>
            </a:r>
            <a:r>
              <a:rPr lang="pt-PT" sz="2000" dirty="0" smtClean="0">
                <a:latin typeface="Gabriola" panose="04040605051002020D02" pitchFamily="82" charset="0"/>
              </a:rPr>
              <a:t>, pois o serviço SMTP se encontra no local) e clique em </a:t>
            </a:r>
            <a:r>
              <a:rPr lang="pt-PT" sz="2000" b="1" dirty="0" smtClean="0">
                <a:latin typeface="Gabriola" panose="04040605051002020D02" pitchFamily="82" charset="0"/>
              </a:rPr>
              <a:t>Avançar</a:t>
            </a:r>
            <a:r>
              <a:rPr lang="pt-PT" sz="2000" dirty="0" smtClean="0">
                <a:latin typeface="Gabriola" panose="04040605051002020D02" pitchFamily="82" charset="0"/>
              </a:rPr>
              <a:t>. 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25550"/>
            <a:ext cx="5374641" cy="44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 instalação será feita e se concluirá em instantes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052"/>
            <a:ext cx="5393650" cy="44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32131" y="3326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E finalizando clique em </a:t>
            </a:r>
            <a:r>
              <a:rPr lang="pt-PT" sz="2000" b="1" dirty="0" smtClean="0">
                <a:latin typeface="Gabriola" panose="04040605051002020D02" pitchFamily="82" charset="0"/>
              </a:rPr>
              <a:t>Concluir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47628"/>
            <a:ext cx="5427954" cy="45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8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Feita a instalação iremos agora para a configuração de serviço, para isso vamos em </a:t>
            </a:r>
            <a:r>
              <a:rPr lang="pt-PT" sz="2000" b="1" dirty="0" smtClean="0">
                <a:latin typeface="Gabriola" panose="04040605051002020D02" pitchFamily="82" charset="0"/>
              </a:rPr>
              <a:t>Iniciar, Ferramentas administrativas, Serviço POP3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80" y="1615282"/>
            <a:ext cx="5197778" cy="38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2131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briola" panose="04040605051002020D02" pitchFamily="82" charset="0"/>
              </a:rPr>
              <a:t>Aberta a janela iremos agora criar um novo domínio, para isso clique sobre o nome do servidor e mais ao lado direito clique em </a:t>
            </a:r>
            <a:r>
              <a:rPr lang="pt-PT" sz="2000" b="1" dirty="0" smtClean="0">
                <a:latin typeface="Gabriola" panose="04040605051002020D02" pitchFamily="82" charset="0"/>
              </a:rPr>
              <a:t>Novo domínio</a:t>
            </a:r>
            <a:r>
              <a:rPr lang="pt-PT" sz="2000" dirty="0" smtClean="0">
                <a:latin typeface="Gabriola" panose="04040605051002020D02" pitchFamily="82" charset="0"/>
              </a:rPr>
              <a:t>, na pequena janela aberta você irá digitar o nome do domínio que terá o servidor e email e clique em </a:t>
            </a:r>
            <a:r>
              <a:rPr lang="pt-PT" sz="2000" b="1" dirty="0" smtClean="0">
                <a:latin typeface="Gabriola" panose="04040605051002020D02" pitchFamily="82" charset="0"/>
              </a:rPr>
              <a:t>OK </a:t>
            </a:r>
            <a:r>
              <a:rPr lang="pt-PT" sz="2000" dirty="0" smtClean="0">
                <a:latin typeface="Gabriola" panose="04040605051002020D02" pitchFamily="82" charset="0"/>
              </a:rPr>
              <a:t>para criá-lo </a:t>
            </a:r>
            <a:endParaRPr lang="pt-PT" sz="2000" dirty="0">
              <a:latin typeface="Gabriola" panose="04040605051002020D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71" y="2011556"/>
            <a:ext cx="5955196" cy="33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6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1091</Words>
  <Application>Microsoft Office PowerPoint</Application>
  <PresentationFormat>Apresentação no Ecrã (4:3)</PresentationFormat>
  <Paragraphs>43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18</cp:revision>
  <dcterms:created xsi:type="dcterms:W3CDTF">2017-02-01T11:46:54Z</dcterms:created>
  <dcterms:modified xsi:type="dcterms:W3CDTF">2017-02-08T11:43:37Z</dcterms:modified>
</cp:coreProperties>
</file>